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279A60-57F1-43C1-B4C5-396481BA33D7}" v="2438" dt="2021-01-07T10:00:11.858"/>
    <p1510:client id="{91893F66-22E9-E4A1-FCD1-3A25C7FE02AC}" v="54" dt="2021-01-07T11:15:35.556"/>
    <p1510:client id="{E762B646-F447-FFDA-2991-F0A60D7510CA}" v="135" dt="2021-01-07T11:30:03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effen, RGW (Ruud)" userId="S::r.loeffen@hethooghuis.nl::39a84ee7-8944-4883-bcf8-9e02c9b47baa" providerId="AD" clId="Web-{64279A60-57F1-43C1-B4C5-396481BA33D7}"/>
    <pc:docChg chg="addSld delSld modSld sldOrd">
      <pc:chgData name="Loeffen, RGW (Ruud)" userId="S::r.loeffen@hethooghuis.nl::39a84ee7-8944-4883-bcf8-9e02c9b47baa" providerId="AD" clId="Web-{64279A60-57F1-43C1-B4C5-396481BA33D7}" dt="2021-01-07T10:00:11.858" v="2428" actId="20577"/>
      <pc:docMkLst>
        <pc:docMk/>
      </pc:docMkLst>
      <pc:sldChg chg="modSp">
        <pc:chgData name="Loeffen, RGW (Ruud)" userId="S::r.loeffen@hethooghuis.nl::39a84ee7-8944-4883-bcf8-9e02c9b47baa" providerId="AD" clId="Web-{64279A60-57F1-43C1-B4C5-396481BA33D7}" dt="2021-01-07T09:29:47.900" v="26" actId="20577"/>
        <pc:sldMkLst>
          <pc:docMk/>
          <pc:sldMk cId="3351439039" sldId="256"/>
        </pc:sldMkLst>
        <pc:spChg chg="mod">
          <ac:chgData name="Loeffen, RGW (Ruud)" userId="S::r.loeffen@hethooghuis.nl::39a84ee7-8944-4883-bcf8-9e02c9b47baa" providerId="AD" clId="Web-{64279A60-57F1-43C1-B4C5-396481BA33D7}" dt="2021-01-07T09:29:47.900" v="26" actId="20577"/>
          <ac:spMkLst>
            <pc:docMk/>
            <pc:sldMk cId="3351439039" sldId="256"/>
            <ac:spMk id="2" creationId="{00000000-0000-0000-0000-000000000000}"/>
          </ac:spMkLst>
        </pc:spChg>
      </pc:sldChg>
      <pc:sldChg chg="modSp new del">
        <pc:chgData name="Loeffen, RGW (Ruud)" userId="S::r.loeffen@hethooghuis.nl::39a84ee7-8944-4883-bcf8-9e02c9b47baa" providerId="AD" clId="Web-{64279A60-57F1-43C1-B4C5-396481BA33D7}" dt="2021-01-07T09:30:15.995" v="40"/>
        <pc:sldMkLst>
          <pc:docMk/>
          <pc:sldMk cId="1479353405" sldId="257"/>
        </pc:sldMkLst>
        <pc:spChg chg="mod">
          <ac:chgData name="Loeffen, RGW (Ruud)" userId="S::r.loeffen@hethooghuis.nl::39a84ee7-8944-4883-bcf8-9e02c9b47baa" providerId="AD" clId="Web-{64279A60-57F1-43C1-B4C5-396481BA33D7}" dt="2021-01-07T09:29:56.510" v="37" actId="20577"/>
          <ac:spMkLst>
            <pc:docMk/>
            <pc:sldMk cId="1479353405" sldId="257"/>
            <ac:spMk id="2" creationId="{583B19ED-5A8F-4381-9B20-95BAFCC39C6C}"/>
          </ac:spMkLst>
        </pc:spChg>
      </pc:sldChg>
      <pc:sldChg chg="modSp new">
        <pc:chgData name="Loeffen, RGW (Ruud)" userId="S::r.loeffen@hethooghuis.nl::39a84ee7-8944-4883-bcf8-9e02c9b47baa" providerId="AD" clId="Web-{64279A60-57F1-43C1-B4C5-396481BA33D7}" dt="2021-01-07T09:50:46.795" v="1616" actId="20577"/>
        <pc:sldMkLst>
          <pc:docMk/>
          <pc:sldMk cId="3513578519" sldId="257"/>
        </pc:sldMkLst>
        <pc:spChg chg="mod">
          <ac:chgData name="Loeffen, RGW (Ruud)" userId="S::r.loeffen@hethooghuis.nl::39a84ee7-8944-4883-bcf8-9e02c9b47baa" providerId="AD" clId="Web-{64279A60-57F1-43C1-B4C5-396481BA33D7}" dt="2021-01-07T09:50:46.795" v="1616" actId="20577"/>
          <ac:spMkLst>
            <pc:docMk/>
            <pc:sldMk cId="3513578519" sldId="257"/>
            <ac:spMk id="2" creationId="{804BCA95-9D3A-4D7A-AD74-5EAE6C448574}"/>
          </ac:spMkLst>
        </pc:spChg>
        <pc:spChg chg="mod">
          <ac:chgData name="Loeffen, RGW (Ruud)" userId="S::r.loeffen@hethooghuis.nl::39a84ee7-8944-4883-bcf8-9e02c9b47baa" providerId="AD" clId="Web-{64279A60-57F1-43C1-B4C5-396481BA33D7}" dt="2021-01-07T09:38:57.244" v="878" actId="14100"/>
          <ac:spMkLst>
            <pc:docMk/>
            <pc:sldMk cId="3513578519" sldId="257"/>
            <ac:spMk id="3" creationId="{8B56B25E-E8FE-4E69-B96B-53AE447768C7}"/>
          </ac:spMkLst>
        </pc:spChg>
      </pc:sldChg>
      <pc:sldChg chg="addSp modSp new">
        <pc:chgData name="Loeffen, RGW (Ruud)" userId="S::r.loeffen@hethooghuis.nl::39a84ee7-8944-4883-bcf8-9e02c9b47baa" providerId="AD" clId="Web-{64279A60-57F1-43C1-B4C5-396481BA33D7}" dt="2021-01-07T09:40:54.935" v="882" actId="14100"/>
        <pc:sldMkLst>
          <pc:docMk/>
          <pc:sldMk cId="1054932256" sldId="258"/>
        </pc:sldMkLst>
        <pc:picChg chg="add mod">
          <ac:chgData name="Loeffen, RGW (Ruud)" userId="S::r.loeffen@hethooghuis.nl::39a84ee7-8944-4883-bcf8-9e02c9b47baa" providerId="AD" clId="Web-{64279A60-57F1-43C1-B4C5-396481BA33D7}" dt="2021-01-07T09:40:54.935" v="882" actId="14100"/>
          <ac:picMkLst>
            <pc:docMk/>
            <pc:sldMk cId="1054932256" sldId="258"/>
            <ac:picMk id="2" creationId="{88093B66-61F7-4873-98F3-24C2C18EF557}"/>
          </ac:picMkLst>
        </pc:picChg>
      </pc:sldChg>
      <pc:sldChg chg="modSp add ord replId">
        <pc:chgData name="Loeffen, RGW (Ruud)" userId="S::r.loeffen@hethooghuis.nl::39a84ee7-8944-4883-bcf8-9e02c9b47baa" providerId="AD" clId="Web-{64279A60-57F1-43C1-B4C5-396481BA33D7}" dt="2021-01-07T09:50:55.983" v="1627" actId="20577"/>
        <pc:sldMkLst>
          <pc:docMk/>
          <pc:sldMk cId="897707198" sldId="259"/>
        </pc:sldMkLst>
        <pc:spChg chg="mod">
          <ac:chgData name="Loeffen, RGW (Ruud)" userId="S::r.loeffen@hethooghuis.nl::39a84ee7-8944-4883-bcf8-9e02c9b47baa" providerId="AD" clId="Web-{64279A60-57F1-43C1-B4C5-396481BA33D7}" dt="2021-01-07T09:50:55.983" v="1627" actId="20577"/>
          <ac:spMkLst>
            <pc:docMk/>
            <pc:sldMk cId="897707198" sldId="259"/>
            <ac:spMk id="2" creationId="{804BCA95-9D3A-4D7A-AD74-5EAE6C448574}"/>
          </ac:spMkLst>
        </pc:spChg>
        <pc:spChg chg="mod">
          <ac:chgData name="Loeffen, RGW (Ruud)" userId="S::r.loeffen@hethooghuis.nl::39a84ee7-8944-4883-bcf8-9e02c9b47baa" providerId="AD" clId="Web-{64279A60-57F1-43C1-B4C5-396481BA33D7}" dt="2021-01-07T09:50:36.451" v="1608" actId="20577"/>
          <ac:spMkLst>
            <pc:docMk/>
            <pc:sldMk cId="897707198" sldId="259"/>
            <ac:spMk id="3" creationId="{8B56B25E-E8FE-4E69-B96B-53AE447768C7}"/>
          </ac:spMkLst>
        </pc:spChg>
      </pc:sldChg>
      <pc:sldChg chg="modSp add replId">
        <pc:chgData name="Loeffen, RGW (Ruud)" userId="S::r.loeffen@hethooghuis.nl::39a84ee7-8944-4883-bcf8-9e02c9b47baa" providerId="AD" clId="Web-{64279A60-57F1-43C1-B4C5-396481BA33D7}" dt="2021-01-07T09:54:24.301" v="1938" actId="20577"/>
        <pc:sldMkLst>
          <pc:docMk/>
          <pc:sldMk cId="126666856" sldId="260"/>
        </pc:sldMkLst>
        <pc:spChg chg="mod">
          <ac:chgData name="Loeffen, RGW (Ruud)" userId="S::r.loeffen@hethooghuis.nl::39a84ee7-8944-4883-bcf8-9e02c9b47baa" providerId="AD" clId="Web-{64279A60-57F1-43C1-B4C5-396481BA33D7}" dt="2021-01-07T09:51:26.890" v="1649" actId="20577"/>
          <ac:spMkLst>
            <pc:docMk/>
            <pc:sldMk cId="126666856" sldId="260"/>
            <ac:spMk id="2" creationId="{804BCA95-9D3A-4D7A-AD74-5EAE6C448574}"/>
          </ac:spMkLst>
        </pc:spChg>
        <pc:spChg chg="mod">
          <ac:chgData name="Loeffen, RGW (Ruud)" userId="S::r.loeffen@hethooghuis.nl::39a84ee7-8944-4883-bcf8-9e02c9b47baa" providerId="AD" clId="Web-{64279A60-57F1-43C1-B4C5-396481BA33D7}" dt="2021-01-07T09:54:24.301" v="1938" actId="20577"/>
          <ac:spMkLst>
            <pc:docMk/>
            <pc:sldMk cId="126666856" sldId="260"/>
            <ac:spMk id="3" creationId="{8B56B25E-E8FE-4E69-B96B-53AE447768C7}"/>
          </ac:spMkLst>
        </pc:spChg>
      </pc:sldChg>
      <pc:sldChg chg="modSp add replId">
        <pc:chgData name="Loeffen, RGW (Ruud)" userId="S::r.loeffen@hethooghuis.nl::39a84ee7-8944-4883-bcf8-9e02c9b47baa" providerId="AD" clId="Web-{64279A60-57F1-43C1-B4C5-396481BA33D7}" dt="2021-01-07T09:57:51.479" v="2223" actId="20577"/>
        <pc:sldMkLst>
          <pc:docMk/>
          <pc:sldMk cId="409985662" sldId="261"/>
        </pc:sldMkLst>
        <pc:spChg chg="mod">
          <ac:chgData name="Loeffen, RGW (Ruud)" userId="S::r.loeffen@hethooghuis.nl::39a84ee7-8944-4883-bcf8-9e02c9b47baa" providerId="AD" clId="Web-{64279A60-57F1-43C1-B4C5-396481BA33D7}" dt="2021-01-07T09:54:42.114" v="1963" actId="20577"/>
          <ac:spMkLst>
            <pc:docMk/>
            <pc:sldMk cId="409985662" sldId="261"/>
            <ac:spMk id="2" creationId="{804BCA95-9D3A-4D7A-AD74-5EAE6C448574}"/>
          </ac:spMkLst>
        </pc:spChg>
        <pc:spChg chg="mod">
          <ac:chgData name="Loeffen, RGW (Ruud)" userId="S::r.loeffen@hethooghuis.nl::39a84ee7-8944-4883-bcf8-9e02c9b47baa" providerId="AD" clId="Web-{64279A60-57F1-43C1-B4C5-396481BA33D7}" dt="2021-01-07T09:57:51.479" v="2223" actId="20577"/>
          <ac:spMkLst>
            <pc:docMk/>
            <pc:sldMk cId="409985662" sldId="261"/>
            <ac:spMk id="3" creationId="{8B56B25E-E8FE-4E69-B96B-53AE447768C7}"/>
          </ac:spMkLst>
        </pc:spChg>
      </pc:sldChg>
      <pc:sldChg chg="modSp add replId">
        <pc:chgData name="Loeffen, RGW (Ruud)" userId="S::r.loeffen@hethooghuis.nl::39a84ee7-8944-4883-bcf8-9e02c9b47baa" providerId="AD" clId="Web-{64279A60-57F1-43C1-B4C5-396481BA33D7}" dt="2021-01-07T10:00:11.842" v="2427" actId="20577"/>
        <pc:sldMkLst>
          <pc:docMk/>
          <pc:sldMk cId="2100342395" sldId="262"/>
        </pc:sldMkLst>
        <pc:spChg chg="mod">
          <ac:chgData name="Loeffen, RGW (Ruud)" userId="S::r.loeffen@hethooghuis.nl::39a84ee7-8944-4883-bcf8-9e02c9b47baa" providerId="AD" clId="Web-{64279A60-57F1-43C1-B4C5-396481BA33D7}" dt="2021-01-07T09:58:11.979" v="2238" actId="20577"/>
          <ac:spMkLst>
            <pc:docMk/>
            <pc:sldMk cId="2100342395" sldId="262"/>
            <ac:spMk id="2" creationId="{804BCA95-9D3A-4D7A-AD74-5EAE6C448574}"/>
          </ac:spMkLst>
        </pc:spChg>
        <pc:spChg chg="mod">
          <ac:chgData name="Loeffen, RGW (Ruud)" userId="S::r.loeffen@hethooghuis.nl::39a84ee7-8944-4883-bcf8-9e02c9b47baa" providerId="AD" clId="Web-{64279A60-57F1-43C1-B4C5-396481BA33D7}" dt="2021-01-07T10:00:11.842" v="2427" actId="20577"/>
          <ac:spMkLst>
            <pc:docMk/>
            <pc:sldMk cId="2100342395" sldId="262"/>
            <ac:spMk id="3" creationId="{8B56B25E-E8FE-4E69-B96B-53AE447768C7}"/>
          </ac:spMkLst>
        </pc:spChg>
      </pc:sldChg>
    </pc:docChg>
  </pc:docChgLst>
  <pc:docChgLst>
    <pc:chgData name="Loeffen, RGW (Ruud)" userId="S::r.loeffen@hethooghuis.nl::39a84ee7-8944-4883-bcf8-9e02c9b47baa" providerId="AD" clId="Web-{E762B646-F447-FFDA-2991-F0A60D7510CA}"/>
    <pc:docChg chg="modSld">
      <pc:chgData name="Loeffen, RGW (Ruud)" userId="S::r.loeffen@hethooghuis.nl::39a84ee7-8944-4883-bcf8-9e02c9b47baa" providerId="AD" clId="Web-{E762B646-F447-FFDA-2991-F0A60D7510CA}" dt="2021-01-07T11:30:03.115" v="134" actId="20577"/>
      <pc:docMkLst>
        <pc:docMk/>
      </pc:docMkLst>
      <pc:sldChg chg="modSp">
        <pc:chgData name="Loeffen, RGW (Ruud)" userId="S::r.loeffen@hethooghuis.nl::39a84ee7-8944-4883-bcf8-9e02c9b47baa" providerId="AD" clId="Web-{E762B646-F447-FFDA-2991-F0A60D7510CA}" dt="2021-01-07T11:30:03.115" v="133" actId="20577"/>
        <pc:sldMkLst>
          <pc:docMk/>
          <pc:sldMk cId="126666856" sldId="260"/>
        </pc:sldMkLst>
        <pc:spChg chg="mod">
          <ac:chgData name="Loeffen, RGW (Ruud)" userId="S::r.loeffen@hethooghuis.nl::39a84ee7-8944-4883-bcf8-9e02c9b47baa" providerId="AD" clId="Web-{E762B646-F447-FFDA-2991-F0A60D7510CA}" dt="2021-01-07T11:30:03.115" v="133" actId="20577"/>
          <ac:spMkLst>
            <pc:docMk/>
            <pc:sldMk cId="126666856" sldId="260"/>
            <ac:spMk id="3" creationId="{8B56B25E-E8FE-4E69-B96B-53AE447768C7}"/>
          </ac:spMkLst>
        </pc:spChg>
      </pc:sldChg>
    </pc:docChg>
  </pc:docChgLst>
  <pc:docChgLst>
    <pc:chgData name="Loeffen, RGW (Ruud)" userId="S::r.loeffen@hethooghuis.nl::39a84ee7-8944-4883-bcf8-9e02c9b47baa" providerId="AD" clId="Web-{91893F66-22E9-E4A1-FCD1-3A25C7FE02AC}"/>
    <pc:docChg chg="modSld">
      <pc:chgData name="Loeffen, RGW (Ruud)" userId="S::r.loeffen@hethooghuis.nl::39a84ee7-8944-4883-bcf8-9e02c9b47baa" providerId="AD" clId="Web-{91893F66-22E9-E4A1-FCD1-3A25C7FE02AC}" dt="2021-01-07T11:14:56.586" v="50" actId="20577"/>
      <pc:docMkLst>
        <pc:docMk/>
      </pc:docMkLst>
      <pc:sldChg chg="modSp">
        <pc:chgData name="Loeffen, RGW (Ruud)" userId="S::r.loeffen@hethooghuis.nl::39a84ee7-8944-4883-bcf8-9e02c9b47baa" providerId="AD" clId="Web-{91893F66-22E9-E4A1-FCD1-3A25C7FE02AC}" dt="2021-01-07T11:14:56.586" v="49" actId="20577"/>
        <pc:sldMkLst>
          <pc:docMk/>
          <pc:sldMk cId="897707198" sldId="259"/>
        </pc:sldMkLst>
        <pc:spChg chg="mod">
          <ac:chgData name="Loeffen, RGW (Ruud)" userId="S::r.loeffen@hethooghuis.nl::39a84ee7-8944-4883-bcf8-9e02c9b47baa" providerId="AD" clId="Web-{91893F66-22E9-E4A1-FCD1-3A25C7FE02AC}" dt="2021-01-07T11:14:56.586" v="49" actId="20577"/>
          <ac:spMkLst>
            <pc:docMk/>
            <pc:sldMk cId="897707198" sldId="259"/>
            <ac:spMk id="3" creationId="{8B56B25E-E8FE-4E69-B96B-53AE447768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07.01.2021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>
                <a:cs typeface="Calibri Light"/>
              </a:rPr>
              <a:t>Herhaling</a:t>
            </a:r>
            <a:r>
              <a:rPr lang="de-DE" dirty="0">
                <a:cs typeface="Calibri Light"/>
              </a:rPr>
              <a:t> </a:t>
            </a:r>
            <a:r>
              <a:rPr lang="de-DE" dirty="0" err="1">
                <a:cs typeface="Calibri Light"/>
              </a:rPr>
              <a:t>toetsstof</a:t>
            </a:r>
            <a:r>
              <a:rPr lang="de-DE" dirty="0">
                <a:cs typeface="Calibri Light"/>
              </a:rPr>
              <a:t> 2.8 t/m 2.12</a:t>
            </a:r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2.8: Bevolking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nl-NL" dirty="0">
                <a:cs typeface="Calibri"/>
              </a:rPr>
              <a:t>'60-'70 --&gt;</a:t>
            </a:r>
            <a:r>
              <a:rPr lang="nl-NL" u="sng" dirty="0">
                <a:cs typeface="Calibri"/>
              </a:rPr>
              <a:t> verbeterde gezondheidszorg</a:t>
            </a:r>
            <a:r>
              <a:rPr lang="nl-NL" dirty="0">
                <a:cs typeface="Calibri"/>
              </a:rPr>
              <a:t> --&gt; daling sterftecijfer. Bij een gelijkblijvend geboortecijfer --&gt; </a:t>
            </a:r>
            <a:r>
              <a:rPr lang="nl-NL" u="sng" dirty="0">
                <a:cs typeface="Calibri"/>
              </a:rPr>
              <a:t>natuurlijke bevolkingsgroei.</a:t>
            </a:r>
          </a:p>
          <a:p>
            <a:r>
              <a:rPr lang="nl-NL" dirty="0">
                <a:cs typeface="Calibri"/>
              </a:rPr>
              <a:t>Gevolg: te weinig werk / voedsel (er moet meer voedsel geproduceerd worden). </a:t>
            </a:r>
            <a:endParaRPr lang="nl-NL" u="sng" dirty="0">
              <a:cs typeface="Calibri"/>
            </a:endParaRPr>
          </a:p>
          <a:p>
            <a:r>
              <a:rPr lang="nl-NL" dirty="0">
                <a:cs typeface="Calibri"/>
              </a:rPr>
              <a:t>Te weinig werk leidde tot trek naar de stad. Gevolg: </a:t>
            </a:r>
            <a:r>
              <a:rPr lang="nl-NL" b="1" dirty="0" err="1">
                <a:cs typeface="Calibri"/>
              </a:rPr>
              <a:t>eenkindpolitiek</a:t>
            </a:r>
            <a:endParaRPr lang="nl-NL" b="1">
              <a:cs typeface="Calibri"/>
            </a:endParaRPr>
          </a:p>
          <a:p>
            <a:pPr marL="0" indent="0">
              <a:buNone/>
            </a:pPr>
            <a:r>
              <a:rPr lang="nl-NL" dirty="0">
                <a:cs typeface="Calibri"/>
              </a:rPr>
              <a:t>--&gt; trek naar de stad te verminderen.</a:t>
            </a:r>
          </a:p>
          <a:p>
            <a:r>
              <a:rPr lang="nl-NL" dirty="0">
                <a:cs typeface="Calibri"/>
              </a:rPr>
              <a:t>Door </a:t>
            </a:r>
            <a:r>
              <a:rPr lang="nl-NL" dirty="0" err="1">
                <a:cs typeface="Calibri"/>
              </a:rPr>
              <a:t>eenkindpolitiek</a:t>
            </a:r>
            <a:r>
              <a:rPr lang="nl-NL" dirty="0">
                <a:cs typeface="Calibri"/>
              </a:rPr>
              <a:t> --&gt; </a:t>
            </a:r>
            <a:r>
              <a:rPr lang="nl-NL" u="sng" dirty="0">
                <a:cs typeface="Calibri"/>
              </a:rPr>
              <a:t>mannenoverschot </a:t>
            </a:r>
            <a:r>
              <a:rPr lang="nl-NL" dirty="0">
                <a:cs typeface="Calibri"/>
              </a:rPr>
              <a:t>(ouders wilden het liefst een jongen. Bij een meisje, abortussen/adoptie).</a:t>
            </a:r>
          </a:p>
          <a:p>
            <a:r>
              <a:rPr lang="nl-NL" dirty="0">
                <a:cs typeface="Calibri"/>
              </a:rPr>
              <a:t>Nadelen </a:t>
            </a:r>
            <a:r>
              <a:rPr lang="nl-NL" dirty="0" err="1">
                <a:cs typeface="Calibri"/>
              </a:rPr>
              <a:t>eenkindpolitiek</a:t>
            </a:r>
            <a:r>
              <a:rPr lang="nl-NL" dirty="0">
                <a:cs typeface="Calibri"/>
              </a:rPr>
              <a:t>: 1. vergrijzing 2. 4-2-1 probleem.</a:t>
            </a:r>
          </a:p>
          <a:p>
            <a:r>
              <a:rPr lang="nl-NL" dirty="0">
                <a:cs typeface="Calibri"/>
              </a:rPr>
              <a:t>Eind 2015 mocht men weer 2 kinderen krijgen. Doel: economische groei. Deze groei is er vooral in het oosten --&gt; </a:t>
            </a:r>
            <a:r>
              <a:rPr lang="nl-NL" b="1" dirty="0">
                <a:cs typeface="Calibri"/>
              </a:rPr>
              <a:t>arbeidsmigratie</a:t>
            </a:r>
            <a:r>
              <a:rPr lang="nl-NL" dirty="0">
                <a:cs typeface="Calibri"/>
              </a:rPr>
              <a:t> --&gt; sociale bevolkingsgroei.</a:t>
            </a:r>
          </a:p>
        </p:txBody>
      </p:sp>
    </p:spTree>
    <p:extLst>
      <p:ext uri="{BB962C8B-B14F-4D97-AF65-F5344CB8AC3E}">
        <p14:creationId xmlns:p14="http://schemas.microsoft.com/office/powerpoint/2010/main" val="351357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2">
            <a:extLst>
              <a:ext uri="{FF2B5EF4-FFF2-40B4-BE49-F238E27FC236}">
                <a16:creationId xmlns:a16="http://schemas.microsoft.com/office/drawing/2014/main" id="{88093B66-61F7-4873-98F3-24C2C18EF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9533" y="462781"/>
            <a:ext cx="8220972" cy="633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3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2.9: Migratie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nl-NL" dirty="0">
                <a:cs typeface="Calibri"/>
              </a:rPr>
              <a:t>Vanaf 1970  --&gt; overheid wilde meer economische groei --&gt; het oosten groeit (eerst buitenlandse bedrijven, daarna Chinese fabrieken).</a:t>
            </a:r>
          </a:p>
          <a:p>
            <a:r>
              <a:rPr lang="nl-NL" dirty="0">
                <a:solidFill>
                  <a:srgbClr val="FF0000"/>
                </a:solidFill>
                <a:cs typeface="Calibri"/>
              </a:rPr>
              <a:t>Gevolg</a:t>
            </a:r>
            <a:r>
              <a:rPr lang="nl-NL" dirty="0">
                <a:cs typeface="Calibri"/>
              </a:rPr>
              <a:t>: vanaf 1990 massale migratie en daardoor "</a:t>
            </a:r>
            <a:r>
              <a:rPr lang="nl-NL" b="1" dirty="0">
                <a:cs typeface="Calibri"/>
              </a:rPr>
              <a:t>braindrain</a:t>
            </a:r>
            <a:r>
              <a:rPr lang="nl-NL" dirty="0">
                <a:cs typeface="Calibri"/>
              </a:rPr>
              <a:t>" op het platteland.</a:t>
            </a:r>
          </a:p>
          <a:p>
            <a:r>
              <a:rPr lang="nl-NL" dirty="0">
                <a:solidFill>
                  <a:srgbClr val="FF0000"/>
                </a:solidFill>
                <a:cs typeface="Calibri"/>
              </a:rPr>
              <a:t>Gevolg</a:t>
            </a:r>
            <a:r>
              <a:rPr lang="nl-NL" dirty="0">
                <a:cs typeface="Calibri"/>
              </a:rPr>
              <a:t>: </a:t>
            </a:r>
            <a:r>
              <a:rPr lang="nl-NL" b="1" dirty="0" err="1">
                <a:cs typeface="Calibri"/>
              </a:rPr>
              <a:t>Hukou</a:t>
            </a:r>
            <a:r>
              <a:rPr lang="nl-NL" dirty="0">
                <a:cs typeface="Calibri"/>
              </a:rPr>
              <a:t> systeem (waar heb je recht op basisvoorzieningen?) om de trek naar de stad te controleren.</a:t>
            </a:r>
          </a:p>
          <a:p>
            <a:r>
              <a:rPr lang="nl-NL" dirty="0">
                <a:cs typeface="Calibri"/>
              </a:rPr>
              <a:t>Door de economische groei kwam er toch weer behoefte aan arbeiders. </a:t>
            </a:r>
            <a:r>
              <a:rPr lang="nl-NL" dirty="0">
                <a:solidFill>
                  <a:srgbClr val="FF0000"/>
                </a:solidFill>
                <a:cs typeface="Calibri"/>
              </a:rPr>
              <a:t>Gevolg</a:t>
            </a:r>
            <a:r>
              <a:rPr lang="nl-NL" dirty="0">
                <a:cs typeface="Calibri"/>
              </a:rPr>
              <a:t>: regels </a:t>
            </a:r>
            <a:r>
              <a:rPr lang="nl-NL" dirty="0" err="1">
                <a:cs typeface="Calibri"/>
              </a:rPr>
              <a:t>Hukou</a:t>
            </a:r>
            <a:r>
              <a:rPr lang="nl-NL" dirty="0">
                <a:cs typeface="Calibri"/>
              </a:rPr>
              <a:t> versoepeld.</a:t>
            </a:r>
          </a:p>
          <a:p>
            <a:r>
              <a:rPr lang="nl-NL" b="1" dirty="0" err="1">
                <a:cs typeface="Calibri"/>
              </a:rPr>
              <a:t>Hutongs</a:t>
            </a:r>
            <a:r>
              <a:rPr lang="nl-NL" dirty="0">
                <a:cs typeface="Calibri"/>
              </a:rPr>
              <a:t>: oude woonwijken.</a:t>
            </a:r>
          </a:p>
          <a:p>
            <a:r>
              <a:rPr lang="nl-NL" b="1" dirty="0">
                <a:cs typeface="Calibri"/>
              </a:rPr>
              <a:t>Agglomeratievorming.</a:t>
            </a:r>
          </a:p>
          <a:p>
            <a:r>
              <a:rPr lang="nl-NL" dirty="0">
                <a:cs typeface="Calibri"/>
              </a:rPr>
              <a:t>Er kwam ook groei in het binnenland --&gt; groei fabrieken door lagere lonen.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 Waarom lagere lonen? Minder bedrijven in het binnenland, dus </a:t>
            </a:r>
            <a:r>
              <a:rPr lang="nl-NL" u="sng" dirty="0">
                <a:cs typeface="Calibri"/>
              </a:rPr>
              <a:t>minder welvaart in het binnenland </a:t>
            </a:r>
            <a:r>
              <a:rPr lang="nl-NL" dirty="0">
                <a:cs typeface="Calibri"/>
              </a:rPr>
              <a:t>en er is </a:t>
            </a:r>
            <a:r>
              <a:rPr lang="nl-NL" u="sng" dirty="0">
                <a:cs typeface="Calibri"/>
              </a:rPr>
              <a:t>minder concurrentie om arbeidskrachten.</a:t>
            </a: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770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2.10: </a:t>
            </a:r>
            <a:r>
              <a:rPr lang="nl-NL" dirty="0" err="1">
                <a:cs typeface="Calibri Light"/>
              </a:rPr>
              <a:t>Vestedelijking</a:t>
            </a:r>
            <a:endParaRPr lang="nl-NL" dirty="0" err="1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nl-NL" dirty="0">
                <a:cs typeface="Calibri"/>
              </a:rPr>
              <a:t>Gevolgen van de groei van steden voor de kwaliteit van de stad (ruimtelijke kwaliteit):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1) </a:t>
            </a:r>
            <a:r>
              <a:rPr lang="nl-NL" dirty="0" err="1">
                <a:cs typeface="Calibri"/>
              </a:rPr>
              <a:t>Hutongs</a:t>
            </a:r>
            <a:r>
              <a:rPr lang="nl-NL" dirty="0">
                <a:cs typeface="Calibri"/>
              </a:rPr>
              <a:t>/lage flats --&gt; torenflats/hoogbouw.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2) Luchtvervuiling (smog).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3) Watervervuiling.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4) Congestie.</a:t>
            </a:r>
          </a:p>
          <a:p>
            <a:pPr marL="0" indent="0">
              <a:buNone/>
            </a:pPr>
            <a:endParaRPr lang="nl-NL" dirty="0">
              <a:cs typeface="Calibri"/>
            </a:endParaRPr>
          </a:p>
          <a:p>
            <a:pPr marL="0" indent="0">
              <a:buNone/>
            </a:pPr>
            <a:r>
              <a:rPr lang="nl-NL" dirty="0">
                <a:cs typeface="Calibri"/>
              </a:rPr>
              <a:t>Chinese overheid heeft maatregelen genomen om de gevolgen te verkleinen (zie boek </a:t>
            </a:r>
            <a:r>
              <a:rPr lang="nl-NL" dirty="0" err="1">
                <a:cs typeface="Calibri"/>
              </a:rPr>
              <a:t>blz</a:t>
            </a:r>
            <a:r>
              <a:rPr lang="nl-NL" dirty="0">
                <a:cs typeface="Calibri"/>
              </a:rPr>
              <a:t> 62/63).</a:t>
            </a:r>
          </a:p>
          <a:p>
            <a:pPr marL="0" indent="0">
              <a:buNone/>
            </a:pPr>
            <a:endParaRPr lang="nl-NL" dirty="0">
              <a:cs typeface="Calibri"/>
            </a:endParaRPr>
          </a:p>
          <a:p>
            <a:pPr marL="0" indent="0">
              <a:buNone/>
            </a:pPr>
            <a:r>
              <a:rPr lang="nl-NL" b="1" dirty="0">
                <a:cs typeface="Calibri"/>
              </a:rPr>
              <a:t>Mobiliteit: </a:t>
            </a:r>
            <a:r>
              <a:rPr lang="nl-NL" dirty="0">
                <a:cs typeface="Calibri"/>
              </a:rPr>
              <a:t>gemak waarmee je je kunt verplaatsen</a:t>
            </a:r>
          </a:p>
          <a:p>
            <a:pPr marL="0" indent="0">
              <a:buNone/>
            </a:pPr>
            <a:r>
              <a:rPr lang="nl-NL" b="1" dirty="0">
                <a:cs typeface="Calibri"/>
              </a:rPr>
              <a:t>Bereikbaarheid:</a:t>
            </a:r>
            <a:r>
              <a:rPr lang="nl-NL" dirty="0">
                <a:cs typeface="Calibri"/>
              </a:rPr>
              <a:t> de tijd en moeite die het kost om ergens te komen.</a:t>
            </a:r>
          </a:p>
          <a:p>
            <a:pPr marL="0" indent="0">
              <a:buNone/>
            </a:pPr>
            <a:r>
              <a:rPr lang="nl-NL" b="1" i="1" dirty="0">
                <a:cs typeface="Calibri"/>
              </a:rPr>
              <a:t>Hoe mobieler, hoe beter bereikbaar.</a:t>
            </a:r>
          </a:p>
        </p:txBody>
      </p:sp>
    </p:spTree>
    <p:extLst>
      <p:ext uri="{BB962C8B-B14F-4D97-AF65-F5344CB8AC3E}">
        <p14:creationId xmlns:p14="http://schemas.microsoft.com/office/powerpoint/2010/main" val="126666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2.11: Groei Guangzhou en Shanghai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nl-NL" dirty="0">
                <a:cs typeface="Calibri"/>
              </a:rPr>
              <a:t>Belangrijke begrippen: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Megastad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</a:t>
            </a:r>
            <a:r>
              <a:rPr lang="nl-NL" dirty="0" err="1">
                <a:cs typeface="Calibri"/>
              </a:rPr>
              <a:t>Metropolitaan</a:t>
            </a:r>
            <a:r>
              <a:rPr lang="nl-NL" dirty="0">
                <a:cs typeface="Calibri"/>
              </a:rPr>
              <a:t> gebied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Concessiegebied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</a:t>
            </a:r>
            <a:r>
              <a:rPr lang="nl-NL" dirty="0" err="1">
                <a:cs typeface="Calibri"/>
              </a:rPr>
              <a:t>Gated</a:t>
            </a:r>
            <a:r>
              <a:rPr lang="nl-NL" dirty="0">
                <a:cs typeface="Calibri"/>
              </a:rPr>
              <a:t> </a:t>
            </a:r>
            <a:r>
              <a:rPr lang="nl-NL" dirty="0" err="1">
                <a:cs typeface="Calibri"/>
              </a:rPr>
              <a:t>communities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Eenpartijstelsel</a:t>
            </a:r>
          </a:p>
          <a:p>
            <a:r>
              <a:rPr lang="nl-NL" dirty="0">
                <a:cs typeface="Calibri"/>
              </a:rPr>
              <a:t>Redenen voor groei Guangzhou en Shanghai: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ligging aan rivierdelta (haven)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handel met westerse landen</a:t>
            </a:r>
          </a:p>
          <a:p>
            <a:pPr marL="0" indent="0">
              <a:buNone/>
            </a:pPr>
            <a:r>
              <a:rPr lang="nl-NL" dirty="0">
                <a:cs typeface="Calibri"/>
              </a:rPr>
              <a:t>- aanleg infrastructuur</a:t>
            </a:r>
          </a:p>
          <a:p>
            <a:pPr marL="0" indent="0">
              <a:buNone/>
            </a:pP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985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2.12: Gevolgen groei Guangzhou en Shanghai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cs typeface="Calibri"/>
              </a:rPr>
              <a:t>1) verminderde sociale contacten / controle door hoogbouw </a:t>
            </a:r>
            <a:r>
              <a:rPr lang="nl-NL" dirty="0" err="1">
                <a:cs typeface="Calibri"/>
              </a:rPr>
              <a:t>ipv</a:t>
            </a:r>
            <a:r>
              <a:rPr lang="nl-NL" dirty="0">
                <a:cs typeface="Calibri"/>
              </a:rPr>
              <a:t> </a:t>
            </a:r>
            <a:r>
              <a:rPr lang="nl-NL" dirty="0" err="1">
                <a:cs typeface="Calibri"/>
              </a:rPr>
              <a:t>hutongs</a:t>
            </a:r>
            <a:r>
              <a:rPr lang="nl-NL">
                <a:cs typeface="Calibri"/>
              </a:rPr>
              <a:t> en lage flats.</a:t>
            </a:r>
            <a:endParaRPr lang="nl-NL" dirty="0">
              <a:cs typeface="Calibri"/>
            </a:endParaRPr>
          </a:p>
          <a:p>
            <a:r>
              <a:rPr lang="nl-NL">
                <a:cs typeface="Calibri"/>
              </a:rPr>
              <a:t>2) luchtvervuiling</a:t>
            </a:r>
            <a:endParaRPr lang="nl-NL" dirty="0">
              <a:cs typeface="Calibri"/>
            </a:endParaRPr>
          </a:p>
          <a:p>
            <a:r>
              <a:rPr lang="nl-NL">
                <a:cs typeface="Calibri"/>
              </a:rPr>
              <a:t>3) watervervuiling</a:t>
            </a:r>
            <a:endParaRPr lang="nl-NL" dirty="0">
              <a:cs typeface="Calibri"/>
            </a:endParaRPr>
          </a:p>
          <a:p>
            <a:endParaRPr lang="nl-NL" dirty="0">
              <a:cs typeface="Calibri"/>
            </a:endParaRPr>
          </a:p>
          <a:p>
            <a:r>
              <a:rPr lang="nl-NL" dirty="0">
                <a:cs typeface="Calibri"/>
              </a:rPr>
              <a:t>Maatregelen die in beide steden zijn genomen --&gt; blz. 68/69 van het </a:t>
            </a:r>
            <a:r>
              <a:rPr lang="nl-NL">
                <a:cs typeface="Calibri"/>
              </a:rPr>
              <a:t>boek.</a:t>
            </a:r>
            <a:endParaRPr lang="nl-NL" dirty="0">
              <a:cs typeface="Calibri"/>
            </a:endParaRPr>
          </a:p>
          <a:p>
            <a:pPr marL="0" indent="0">
              <a:buNone/>
            </a:pP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34239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Herhaling toetsstof 2.8 t/m 2.12</vt:lpstr>
      <vt:lpstr>Paragraaf 2.8: Bevolking</vt:lpstr>
      <vt:lpstr>PowerPoint-presentatie</vt:lpstr>
      <vt:lpstr>Paragraaf 2.9: Migratie</vt:lpstr>
      <vt:lpstr>Paragraaf 2.10: Vestedelijking</vt:lpstr>
      <vt:lpstr>Paragraaf 2.11: Groei Guangzhou en Shanghai</vt:lpstr>
      <vt:lpstr>Paragraaf 2.12: Gevolgen groei Guangzhou en Shanghai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208</cp:revision>
  <dcterms:created xsi:type="dcterms:W3CDTF">2021-01-07T09:27:32Z</dcterms:created>
  <dcterms:modified xsi:type="dcterms:W3CDTF">2021-01-07T11:30:09Z</dcterms:modified>
</cp:coreProperties>
</file>